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005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24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800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13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628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899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74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04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90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327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35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237B7DA-B4BD-466C-B9AA-D064FEA839B2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4C99FA0-F50C-44BF-B67D-7056A57B6FD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046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92A1D-317D-48B0-A266-0F2EE0CDD4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82828-DC42-49E6-92FE-56B903C06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4415515"/>
            <a:ext cx="10058400" cy="2025390"/>
          </a:xfrm>
        </p:spPr>
        <p:txBody>
          <a:bodyPr/>
          <a:lstStyle/>
          <a:p>
            <a:r>
              <a:rPr lang="en-US" dirty="0"/>
              <a:t>Razvan </a:t>
            </a:r>
            <a:r>
              <a:rPr lang="en-US" dirty="0" err="1"/>
              <a:t>muresan</a:t>
            </a:r>
            <a:endParaRPr lang="en-US" dirty="0"/>
          </a:p>
          <a:p>
            <a:r>
              <a:rPr lang="en-US" dirty="0"/>
              <a:t>Joseph </a:t>
            </a:r>
            <a:r>
              <a:rPr lang="en-US" dirty="0" err="1"/>
              <a:t>shuttlewood</a:t>
            </a:r>
            <a:endParaRPr lang="en-US" dirty="0"/>
          </a:p>
          <a:p>
            <a:r>
              <a:rPr lang="en-US" dirty="0"/>
              <a:t>Tyler </a:t>
            </a:r>
            <a:r>
              <a:rPr lang="en-US" dirty="0" err="1"/>
              <a:t>martignetti</a:t>
            </a:r>
            <a:endParaRPr lang="en-US" dirty="0"/>
          </a:p>
          <a:p>
            <a:r>
              <a:rPr lang="en-US" dirty="0"/>
              <a:t>John </a:t>
            </a:r>
            <a:r>
              <a:rPr lang="en-US" dirty="0" err="1"/>
              <a:t>rance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810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F46EB-2EEA-487A-94C8-25E538801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Neon art style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16F72D-9F40-400D-8C78-D1C80D5C61E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83" y="1883585"/>
            <a:ext cx="5363633" cy="40227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282799-08C2-40DF-9584-B71A191DFB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764" y="2123116"/>
            <a:ext cx="5324794" cy="332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54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C7009-231E-4111-98E5-8DF5D3485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Menu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22C607-D6ED-41BC-8837-D0163388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285" y="132377"/>
            <a:ext cx="3393284" cy="6032507"/>
          </a:xfrm>
        </p:spPr>
      </p:pic>
    </p:spTree>
    <p:extLst>
      <p:ext uri="{BB962C8B-B14F-4D97-AF65-F5344CB8AC3E}">
        <p14:creationId xmlns:p14="http://schemas.microsoft.com/office/powerpoint/2010/main" val="2334579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76650-5949-43E7-A1A1-66728AC76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Game	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E8EE39-15FF-4778-8CCF-D5FD2CB47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05" y="2095198"/>
            <a:ext cx="11027669" cy="2913365"/>
          </a:xfrm>
        </p:spPr>
      </p:pic>
    </p:spTree>
    <p:extLst>
      <p:ext uri="{BB962C8B-B14F-4D97-AF65-F5344CB8AC3E}">
        <p14:creationId xmlns:p14="http://schemas.microsoft.com/office/powerpoint/2010/main" val="2195740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3A040-8B3A-437A-B384-0F0AFD3CD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Overcoming first turn advantage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024F0-C78E-4DC0-B7AD-F2E25232D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838046" cy="47256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 Player 2 gets to fire two bullets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 Timer based. Player 1 has less time to think about his moves than Player 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 Level design in such a way that Player 1 can’t gain a significant advantage in the first turn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82774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FB6C3-F43D-4F26-842C-2475F9DB5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A0054-0E4E-4652-9413-EF90DFF7E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58326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Blocks that can benefit the current player on their next turn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b="1" dirty="0"/>
              <a:t>Extra Time</a:t>
            </a:r>
            <a:r>
              <a:rPr lang="en-GB" dirty="0"/>
              <a:t> (Adds X amount of seconds to the player’s timer)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GB" b="1" dirty="0"/>
              <a:t>Reduce Movement Speed of Targets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GB" b="1" dirty="0"/>
              <a:t>Extra Point(s)</a:t>
            </a:r>
            <a:r>
              <a:rPr lang="en-GB" dirty="0"/>
              <a:t> (If the player destroys a target on their next turn, they are awarded extra points)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48160A-9BB4-49F9-9F86-35A923C1CB0E}"/>
              </a:ext>
            </a:extLst>
          </p:cNvPr>
          <p:cNvSpPr txBox="1"/>
          <p:nvPr/>
        </p:nvSpPr>
        <p:spPr>
          <a:xfrm>
            <a:off x="1036320" y="3429000"/>
            <a:ext cx="9679806" cy="266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GB" sz="2000" dirty="0"/>
              <a:t>Blocks that can hinder the opposing player on their next turn</a:t>
            </a:r>
            <a:endParaRPr lang="en-GB" sz="2400" dirty="0">
              <a:solidFill>
                <a:srgbClr val="000000">
                  <a:lumMod val="75000"/>
                  <a:lumOff val="25000"/>
                </a:srgbClr>
              </a:solidFill>
            </a:endParaRPr>
          </a:p>
          <a:p>
            <a:pPr marL="548640" lvl="1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GB" b="1" dirty="0"/>
              <a:t>Reduced Time</a:t>
            </a:r>
            <a:r>
              <a:rPr lang="en-GB" dirty="0"/>
              <a:t> (Reduces the opponent’s timer by X amount of seconds)</a:t>
            </a:r>
            <a:endParaRPr lang="en-US" dirty="0"/>
          </a:p>
          <a:p>
            <a:pPr marL="548640" lvl="1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GB" b="1" dirty="0"/>
              <a:t>Reduced Accuracy</a:t>
            </a:r>
            <a:r>
              <a:rPr lang="en-GB" dirty="0"/>
              <a:t> (The trace line moves slightly out of line of the turret’s aim – this is the direction in which the projectile will actually fire)</a:t>
            </a:r>
            <a:endParaRPr lang="en-US" dirty="0"/>
          </a:p>
          <a:p>
            <a:pPr marL="548640" lvl="1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Wingdings" panose="05000000000000000000" pitchFamily="2" charset="2"/>
              <a:buChar char="§"/>
            </a:pPr>
            <a:r>
              <a:rPr lang="en-GB" b="1" dirty="0"/>
              <a:t>Increase Movement Speed of Targets</a:t>
            </a:r>
            <a:endParaRPr lang="en-US" dirty="0"/>
          </a:p>
          <a:p>
            <a:pPr marL="548640" lvl="1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57439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</TotalTime>
  <Words>176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Wingdings</vt:lpstr>
      <vt:lpstr>Retrospect</vt:lpstr>
      <vt:lpstr>Group 11</vt:lpstr>
      <vt:lpstr>Neon art style</vt:lpstr>
      <vt:lpstr>Main Menu</vt:lpstr>
      <vt:lpstr>The Game </vt:lpstr>
      <vt:lpstr>Overcoming first turn advantage</vt:lpstr>
      <vt:lpstr>Block mechanics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11</dc:title>
  <dc:creator>iAxX</dc:creator>
  <cp:lastModifiedBy>iAxX</cp:lastModifiedBy>
  <cp:revision>2</cp:revision>
  <dcterms:created xsi:type="dcterms:W3CDTF">2018-02-21T09:25:31Z</dcterms:created>
  <dcterms:modified xsi:type="dcterms:W3CDTF">2018-02-21T09:37:11Z</dcterms:modified>
</cp:coreProperties>
</file>

<file path=docProps/thumbnail.jpeg>
</file>